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b9b1a049-6b87-453c-9d4e-1b3ea0ffd634" providerId="ADAL" clId="{7025A950-F3D8-4356-BCD8-AEB35072D774}"/>
    <pc:docChg chg="undo custSel modSld">
      <pc:chgData name="Marieke Drabbe" userId="b9b1a049-6b87-453c-9d4e-1b3ea0ffd634" providerId="ADAL" clId="{7025A950-F3D8-4356-BCD8-AEB35072D774}" dt="2020-07-13T14:41:09.774" v="351" actId="20577"/>
      <pc:docMkLst>
        <pc:docMk/>
      </pc:docMkLst>
      <pc:sldChg chg="modSp mod">
        <pc:chgData name="Marieke Drabbe" userId="b9b1a049-6b87-453c-9d4e-1b3ea0ffd634" providerId="ADAL" clId="{7025A950-F3D8-4356-BCD8-AEB35072D774}" dt="2020-07-13T14:41:09.774" v="351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7025A950-F3D8-4356-BCD8-AEB35072D774}" dt="2020-07-13T14:27:44.486" v="326" actId="1076"/>
          <ac:spMkLst>
            <pc:docMk/>
            <pc:sldMk cId="2793297757" sldId="260"/>
            <ac:spMk id="4" creationId="{00000000-0000-0000-0000-000000000000}"/>
          </ac:spMkLst>
        </pc:spChg>
        <pc:spChg chg="mod">
          <ac:chgData name="Marieke Drabbe" userId="b9b1a049-6b87-453c-9d4e-1b3ea0ffd634" providerId="ADAL" clId="{7025A950-F3D8-4356-BCD8-AEB35072D774}" dt="2020-07-13T14:41:09.774" v="351" actId="20577"/>
          <ac:spMkLst>
            <pc:docMk/>
            <pc:sldMk cId="2793297757" sldId="260"/>
            <ac:spMk id="13" creationId="{00000000-0000-0000-0000-000000000000}"/>
          </ac:spMkLst>
        </pc:spChg>
      </pc:sldChg>
    </pc:docChg>
  </pc:docChgLst>
  <pc:docChgLst>
    <pc:chgData name="Marieke Drabbe" userId="5622c14e-c4d0-438c-800f-36f96fa97e55" providerId="ADAL" clId="{10D60445-3E06-43D3-8E8E-A8FFB17724BA}"/>
    <pc:docChg chg="delSld modSld delMainMaster">
      <pc:chgData name="Marieke Drabbe" userId="5622c14e-c4d0-438c-800f-36f96fa97e55" providerId="ADAL" clId="{10D60445-3E06-43D3-8E8E-A8FFB17724BA}" dt="2022-01-31T10:21:48.274" v="50" actId="20577"/>
      <pc:docMkLst>
        <pc:docMk/>
      </pc:docMkLst>
      <pc:sldChg chg="modSp mod">
        <pc:chgData name="Marieke Drabbe" userId="5622c14e-c4d0-438c-800f-36f96fa97e55" providerId="ADAL" clId="{10D60445-3E06-43D3-8E8E-A8FFB17724BA}" dt="2022-01-31T10:21:48.274" v="50" actId="20577"/>
        <pc:sldMkLst>
          <pc:docMk/>
          <pc:sldMk cId="1823581371" sldId="256"/>
        </pc:sldMkLst>
        <pc:spChg chg="mod">
          <ac:chgData name="Marieke Drabbe" userId="5622c14e-c4d0-438c-800f-36f96fa97e55" providerId="ADAL" clId="{10D60445-3E06-43D3-8E8E-A8FFB17724BA}" dt="2022-01-31T10:19:57.229" v="2" actId="20577"/>
          <ac:spMkLst>
            <pc:docMk/>
            <pc:sldMk cId="1823581371" sldId="256"/>
            <ac:spMk id="4" creationId="{28F6BA3C-9B25-405F-B249-C6787B6669C6}"/>
          </ac:spMkLst>
        </pc:spChg>
        <pc:spChg chg="mod">
          <ac:chgData name="Marieke Drabbe" userId="5622c14e-c4d0-438c-800f-36f96fa97e55" providerId="ADAL" clId="{10D60445-3E06-43D3-8E8E-A8FFB17724BA}" dt="2022-01-31T10:20:27.409" v="5" actId="20577"/>
          <ac:spMkLst>
            <pc:docMk/>
            <pc:sldMk cId="1823581371" sldId="256"/>
            <ac:spMk id="5" creationId="{A1E662C2-3279-42A9-8DD7-117EC9EF914F}"/>
          </ac:spMkLst>
        </pc:spChg>
        <pc:spChg chg="mod">
          <ac:chgData name="Marieke Drabbe" userId="5622c14e-c4d0-438c-800f-36f96fa97e55" providerId="ADAL" clId="{10D60445-3E06-43D3-8E8E-A8FFB17724BA}" dt="2022-01-31T10:21:32.444" v="26" actId="113"/>
          <ac:spMkLst>
            <pc:docMk/>
            <pc:sldMk cId="1823581371" sldId="256"/>
            <ac:spMk id="8" creationId="{D0CDA07E-4529-4BD5-8EA0-677AC63CAACD}"/>
          </ac:spMkLst>
        </pc:spChg>
        <pc:spChg chg="mod">
          <ac:chgData name="Marieke Drabbe" userId="5622c14e-c4d0-438c-800f-36f96fa97e55" providerId="ADAL" clId="{10D60445-3E06-43D3-8E8E-A8FFB17724BA}" dt="2022-01-31T10:21:48.274" v="50" actId="20577"/>
          <ac:spMkLst>
            <pc:docMk/>
            <pc:sldMk cId="1823581371" sldId="256"/>
            <ac:spMk id="13" creationId="{E088D057-99F4-4D3B-A556-A2562A78FACB}"/>
          </ac:spMkLst>
        </pc:spChg>
      </pc:sldChg>
      <pc:sldChg chg="del">
        <pc:chgData name="Marieke Drabbe" userId="5622c14e-c4d0-438c-800f-36f96fa97e55" providerId="ADAL" clId="{10D60445-3E06-43D3-8E8E-A8FFB17724BA}" dt="2022-01-31T10:20:51.089" v="6" actId="47"/>
        <pc:sldMkLst>
          <pc:docMk/>
          <pc:sldMk cId="2793297757" sldId="260"/>
        </pc:sldMkLst>
      </pc:sldChg>
      <pc:sldMasterChg chg="del delSldLayout">
        <pc:chgData name="Marieke Drabbe" userId="5622c14e-c4d0-438c-800f-36f96fa97e55" providerId="ADAL" clId="{10D60445-3E06-43D3-8E8E-A8FFB17724BA}" dt="2022-01-31T10:20:51.089" v="6" actId="47"/>
        <pc:sldMasterMkLst>
          <pc:docMk/>
          <pc:sldMasterMk cId="2884040884" sldId="2147483672"/>
        </pc:sldMasterMkLst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2594908498" sldId="2147483673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3989280060" sldId="2147483674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3446390297" sldId="2147483675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3221089607" sldId="2147483676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999206691" sldId="2147483677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326128627" sldId="2147483678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840299623" sldId="2147483679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2867884416" sldId="2147483680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2881482575" sldId="2147483681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1904383411" sldId="2147483682"/>
          </pc:sldLayoutMkLst>
        </pc:sldLayoutChg>
        <pc:sldLayoutChg chg="del">
          <pc:chgData name="Marieke Drabbe" userId="5622c14e-c4d0-438c-800f-36f96fa97e55" providerId="ADAL" clId="{10D60445-3E06-43D3-8E8E-A8FFB17724BA}" dt="2022-01-31T10:20:51.089" v="6" actId="47"/>
          <pc:sldLayoutMkLst>
            <pc:docMk/>
            <pc:sldMasterMk cId="2884040884" sldId="2147483672"/>
            <pc:sldLayoutMk cId="449623781" sldId="2147483683"/>
          </pc:sldLayoutMkLst>
        </pc:sldLayoutChg>
      </pc:sldMasterChg>
    </pc:docChg>
  </pc:docChgLst>
  <pc:docChgLst>
    <pc:chgData name="Thomas Noordeloos" userId="df9f46e9-7760-4f6a-814f-9e8180d7b46a" providerId="ADAL" clId="{E179205C-BCEB-4401-AFF0-491DF7E47DAD}"/>
    <pc:docChg chg="modSld">
      <pc:chgData name="Thomas Noordeloos" userId="df9f46e9-7760-4f6a-814f-9e8180d7b46a" providerId="ADAL" clId="{E179205C-BCEB-4401-AFF0-491DF7E47DAD}" dt="2022-03-15T08:58:31.651" v="2"/>
      <pc:docMkLst>
        <pc:docMk/>
      </pc:docMkLst>
      <pc:sldChg chg="modSp mod">
        <pc:chgData name="Thomas Noordeloos" userId="df9f46e9-7760-4f6a-814f-9e8180d7b46a" providerId="ADAL" clId="{E179205C-BCEB-4401-AFF0-491DF7E47DAD}" dt="2022-03-15T08:58:31.651" v="2"/>
        <pc:sldMkLst>
          <pc:docMk/>
          <pc:sldMk cId="1823581371" sldId="256"/>
        </pc:sldMkLst>
        <pc:spChg chg="mod">
          <ac:chgData name="Thomas Noordeloos" userId="df9f46e9-7760-4f6a-814f-9e8180d7b46a" providerId="ADAL" clId="{E179205C-BCEB-4401-AFF0-491DF7E47DAD}" dt="2022-03-15T08:58:31.651" v="2"/>
          <ac:spMkLst>
            <pc:docMk/>
            <pc:sldMk cId="1823581371" sldId="256"/>
            <ac:spMk id="8" creationId="{D0CDA07E-4529-4BD5-8EA0-677AC63CAACD}"/>
          </ac:spMkLst>
        </pc:spChg>
      </pc:sldChg>
    </pc:docChg>
  </pc:docChgLst>
  <pc:docChgLst>
    <pc:chgData name="Marieke Drabbe" userId="b9b1a049-6b87-453c-9d4e-1b3ea0ffd634" providerId="ADAL" clId="{954CC842-062C-4FC1-84F3-5BCF97A8549C}"/>
    <pc:docChg chg="modSld">
      <pc:chgData name="Marieke Drabbe" userId="b9b1a049-6b87-453c-9d4e-1b3ea0ffd634" providerId="ADAL" clId="{954CC842-062C-4FC1-84F3-5BCF97A8549C}" dt="2021-02-02T10:29:07.939" v="34" actId="20577"/>
      <pc:docMkLst>
        <pc:docMk/>
      </pc:docMkLst>
      <pc:sldChg chg="modSp mod">
        <pc:chgData name="Marieke Drabbe" userId="b9b1a049-6b87-453c-9d4e-1b3ea0ffd634" providerId="ADAL" clId="{954CC842-062C-4FC1-84F3-5BCF97A8549C}" dt="2021-02-02T10:29:07.939" v="34" actId="20577"/>
        <pc:sldMkLst>
          <pc:docMk/>
          <pc:sldMk cId="2793297757" sldId="260"/>
        </pc:sldMkLst>
        <pc:spChg chg="mod">
          <ac:chgData name="Marieke Drabbe" userId="b9b1a049-6b87-453c-9d4e-1b3ea0ffd634" providerId="ADAL" clId="{954CC842-062C-4FC1-84F3-5BCF97A8549C}" dt="2021-02-02T10:29:07.939" v="34" actId="20577"/>
          <ac:spMkLst>
            <pc:docMk/>
            <pc:sldMk cId="2793297757" sldId="260"/>
            <ac:spMk id="4" creationId="{00000000-0000-0000-0000-000000000000}"/>
          </ac:spMkLst>
        </pc:spChg>
        <pc:spChg chg="mod">
          <ac:chgData name="Marieke Drabbe" userId="b9b1a049-6b87-453c-9d4e-1b3ea0ffd634" providerId="ADAL" clId="{954CC842-062C-4FC1-84F3-5BCF97A8549C}" dt="2021-02-02T10:17:33.338" v="20" actId="20577"/>
          <ac:spMkLst>
            <pc:docMk/>
            <pc:sldMk cId="2793297757" sldId="260"/>
            <ac:spMk id="6" creationId="{00000000-0000-0000-0000-000000000000}"/>
          </ac:spMkLst>
        </pc:spChg>
        <pc:spChg chg="mod">
          <ac:chgData name="Marieke Drabbe" userId="b9b1a049-6b87-453c-9d4e-1b3ea0ffd634" providerId="ADAL" clId="{954CC842-062C-4FC1-84F3-5BCF97A8549C}" dt="2021-02-02T10:19:34.734" v="32" actId="113"/>
          <ac:spMkLst>
            <pc:docMk/>
            <pc:sldMk cId="2793297757" sldId="260"/>
            <ac:spMk id="13" creationId="{00000000-0000-0000-0000-000000000000}"/>
          </ac:spMkLst>
        </pc:spChg>
      </pc:sldChg>
    </pc:docChg>
  </pc:docChgLst>
  <pc:docChgLst>
    <pc:chgData name="Pascalle Cup" userId="S::p.cup@helicon.nl::acdf420d-3d1b-463e-9173-44ff0cd1b36a" providerId="AD" clId="Web-{631804A2-B8B7-4C9F-4582-1AF64CCBDE58}"/>
    <pc:docChg chg="addSld delSld modSld">
      <pc:chgData name="Pascalle Cup" userId="S::p.cup@helicon.nl::acdf420d-3d1b-463e-9173-44ff0cd1b36a" providerId="AD" clId="Web-{631804A2-B8B7-4C9F-4582-1AF64CCBDE58}" dt="2020-08-31T12:43:56.408" v="24"/>
      <pc:docMkLst>
        <pc:docMk/>
      </pc:docMkLst>
      <pc:sldChg chg="modSp">
        <pc:chgData name="Pascalle Cup" userId="S::p.cup@helicon.nl::acdf420d-3d1b-463e-9173-44ff0cd1b36a" providerId="AD" clId="Web-{631804A2-B8B7-4C9F-4582-1AF64CCBDE58}" dt="2020-08-31T12:41:17.547" v="21" actId="20577"/>
        <pc:sldMkLst>
          <pc:docMk/>
          <pc:sldMk cId="2793297757" sldId="260"/>
        </pc:sldMkLst>
        <pc:spChg chg="mod">
          <ac:chgData name="Pascalle Cup" userId="S::p.cup@helicon.nl::acdf420d-3d1b-463e-9173-44ff0cd1b36a" providerId="AD" clId="Web-{631804A2-B8B7-4C9F-4582-1AF64CCBDE58}" dt="2020-08-31T12:41:17.547" v="21" actId="20577"/>
          <ac:spMkLst>
            <pc:docMk/>
            <pc:sldMk cId="2793297757" sldId="260"/>
            <ac:spMk id="6" creationId="{00000000-0000-0000-0000-000000000000}"/>
          </ac:spMkLst>
        </pc:spChg>
        <pc:spChg chg="mod">
          <ac:chgData name="Pascalle Cup" userId="S::p.cup@helicon.nl::acdf420d-3d1b-463e-9173-44ff0cd1b36a" providerId="AD" clId="Web-{631804A2-B8B7-4C9F-4582-1AF64CCBDE58}" dt="2020-08-31T12:40:50.203" v="4" actId="20577"/>
          <ac:spMkLst>
            <pc:docMk/>
            <pc:sldMk cId="2793297757" sldId="260"/>
            <ac:spMk id="7" creationId="{00000000-0000-0000-0000-000000000000}"/>
          </ac:spMkLst>
        </pc:spChg>
      </pc:sldChg>
      <pc:sldChg chg="add del replId">
        <pc:chgData name="Pascalle Cup" userId="S::p.cup@helicon.nl::acdf420d-3d1b-463e-9173-44ff0cd1b36a" providerId="AD" clId="Web-{631804A2-B8B7-4C9F-4582-1AF64CCBDE58}" dt="2020-08-31T12:43:56.408" v="24"/>
        <pc:sldMkLst>
          <pc:docMk/>
          <pc:sldMk cId="2091600980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31343-26DC-4484-974C-62B5A635B72E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6F15-7BAC-464F-A8FB-0337DABFD6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83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55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42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7345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52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89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584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75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18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45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090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21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15-3-2022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4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leefbarometer.nl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www.buurtmonitor.nl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>
            <a:extLst>
              <a:ext uri="{FF2B5EF4-FFF2-40B4-BE49-F238E27FC236}">
                <a16:creationId xmlns:a16="http://schemas.microsoft.com/office/drawing/2014/main" id="{28F6BA3C-9B25-405F-B249-C6787B66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5" y="1957196"/>
            <a:ext cx="4586840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Leerproduct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Een verslag waarin je de kwaliteit van de fysieke leefomgeving van je wijk in beeld brengt, met daarin: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Een beschrijving  en een kaartje van je wijk.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Belangrijke ontwikkelingen in de wijk/buurt.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12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/>
              </a:rPr>
              <a:t>5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/>
              </a:rPr>
              <a:t> foto’s van onderdelen uit de wijkschouw. 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SWOT-analyse van de fysieke kenmerken van jouw wijk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Lijst van maatregelen om je wijk te verbeteren.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Bronvermelding.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A1E662C2-3279-42A9-8DD7-117EC9EF91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3892849"/>
            <a:ext cx="4586840" cy="22929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 err="1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Leerpad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		         	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Maak een kaart van je wijk en doe desk-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resarch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 naar de ontwikkelingen in je wijk in de afgelopen jaren.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Ga op wijkschouw in je wijk. Neem de kaart, telefoon en het schouwboekje mee.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/>
              </a:rPr>
              <a:t>Zoek ten minste 5 plekken die je gaat beoordelen met behulp van het boekje.  Geef deze plekken aan op je kaart. 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/>
              </a:rPr>
              <a:t>Maak in totaal </a:t>
            </a:r>
            <a:r>
              <a:rPr lang="nl-NL" sz="1200" dirty="0">
                <a:solidFill>
                  <a:prstClr val="black"/>
                </a:solidFill>
                <a:latin typeface="Calibri" panose="020F0502020204030204"/>
                <a:ea typeface="Calibri" pitchFamily="34" charset="0"/>
                <a:cs typeface="Arial"/>
              </a:rPr>
              <a:t>5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/>
              </a:rPr>
              <a:t> foto’s. Geef aan waar de foto’s gemaakt zijn in de overzichtskaart. </a:t>
            </a: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Maak een SWOT-analyse van de fysieke kenmerken van je wijk. </a:t>
            </a:r>
          </a:p>
          <a:p>
            <a:pPr marL="17145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Maak een lijst van maatregelen die de leefbaarheid in jouw wijk zouden vergroten.</a:t>
            </a:r>
          </a:p>
        </p:txBody>
      </p:sp>
      <p:sp>
        <p:nvSpPr>
          <p:cNvPr id="6" name="Text Box 14">
            <a:extLst>
              <a:ext uri="{FF2B5EF4-FFF2-40B4-BE49-F238E27FC236}">
                <a16:creationId xmlns:a16="http://schemas.microsoft.com/office/drawing/2014/main" id="{E9C31F5D-3EAD-4EFE-9211-94908843D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2" y="3367656"/>
            <a:ext cx="4552379" cy="1237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Bronnen</a:t>
            </a: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  <a:hlinkClick r:id="rId3"/>
              </a:rPr>
              <a:t>www.leefbarometer.nl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6" charset="-128"/>
              <a:cs typeface="+mn-cs"/>
            </a:endParaRP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  <a:hlinkClick r:id="rId4"/>
              </a:rPr>
              <a:t>http://www.buurtmonitor.nl/</a:t>
            </a:r>
            <a:endParaRPr kumimoji="0" lang="nl-NL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6" charset="-128"/>
              <a:cs typeface="+mn-cs"/>
            </a:endParaRPr>
          </a:p>
          <a:p>
            <a:pPr marL="176213" marR="0" lvl="0" indent="-176213" algn="l" defTabSz="4572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176213" algn="l"/>
                <a:tab pos="1163638" algn="l"/>
              </a:tabLst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Zoektermen: kwaliteitscatalogus, wijkschouw, fysieke en sociale kwaliteit, draagvlak, leefbaarheid, wijkmanagement, kwaliteit van de leefomgeving, woonomgeving.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D6F48DCF-595A-4BCA-BC9F-708C8545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3" y="2738287"/>
            <a:ext cx="4552379" cy="44627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457200" marR="0" lvl="0" indent="-457200" algn="l" defTabSz="808038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ＭＳ Ｐゴシック" pitchFamily="36" charset="-128"/>
                <a:cs typeface="+mn-cs"/>
              </a:rPr>
              <a:t>Bijeenkomsten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Lessen Stad en wijk </a:t>
            </a:r>
          </a:p>
        </p:txBody>
      </p:sp>
      <p:sp>
        <p:nvSpPr>
          <p:cNvPr id="8" name="Text Box 17">
            <a:extLst>
              <a:ext uri="{FF2B5EF4-FFF2-40B4-BE49-F238E27FC236}">
                <a16:creationId xmlns:a16="http://schemas.microsoft.com/office/drawing/2014/main" id="{D0CDA07E-4529-4BD5-8EA0-677AC63CA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443" y="868892"/>
            <a:ext cx="4552379" cy="1738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Samenwerken</a:t>
            </a: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	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kumimoji="0" lang="nl-NL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Deadline </a:t>
            </a: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</a:rPr>
              <a:t>product: </a:t>
            </a:r>
            <a:r>
              <a:rPr kumimoji="0" lang="nl-NL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5 april 2022 </a:t>
            </a:r>
            <a:endParaRPr kumimoji="0" lang="nl-NL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C2191CA-D16F-419A-AE08-E79F67CE84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67" y="1957196"/>
            <a:ext cx="263290" cy="32130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1F3DD174-0D9D-4F07-97DD-38695F9509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132" y="4057170"/>
            <a:ext cx="266283" cy="416301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D274754A-8DB2-4499-97E1-BBEB70D76C7F}"/>
              </a:ext>
            </a:extLst>
          </p:cNvPr>
          <p:cNvSpPr txBox="1"/>
          <p:nvPr/>
        </p:nvSpPr>
        <p:spPr>
          <a:xfrm>
            <a:off x="8003835" y="369335"/>
            <a:ext cx="4105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Wanneer is een wijk leefbaar?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C3A216-E40E-427A-A5A5-FBDE7E1AE7F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16418" y="4751095"/>
            <a:ext cx="2572735" cy="1560711"/>
          </a:xfrm>
          <a:prstGeom prst="rect">
            <a:avLst/>
          </a:prstGeom>
        </p:spPr>
      </p:pic>
      <p:sp>
        <p:nvSpPr>
          <p:cNvPr id="13" name="Tekstvak 12">
            <a:extLst>
              <a:ext uri="{FF2B5EF4-FFF2-40B4-BE49-F238E27FC236}">
                <a16:creationId xmlns:a16="http://schemas.microsoft.com/office/drawing/2014/main" id="{E088D057-99F4-4D3B-A556-A2562A78FACB}"/>
              </a:ext>
            </a:extLst>
          </p:cNvPr>
          <p:cNvSpPr txBox="1"/>
          <p:nvPr/>
        </p:nvSpPr>
        <p:spPr>
          <a:xfrm>
            <a:off x="995004" y="138502"/>
            <a:ext cx="7894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2122 MLI LA4 Mijn wijk </a:t>
            </a:r>
            <a:r>
              <a:rPr kumimoji="0" lang="nl-NL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- Instroomprogramma</a:t>
            </a:r>
            <a:endParaRPr kumimoji="0" lang="nl-N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6DEB9258-0FDF-4D2D-A268-1D8DEB4B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04" y="786272"/>
            <a:ext cx="4586841" cy="10002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100" b="1" i="0" u="none" strike="noStrike" kern="1200" cap="none" spc="0" normalizeH="0" baseline="0" noProof="0" dirty="0">
                <a:ln>
                  <a:noFill/>
                </a:ln>
                <a:solidFill>
                  <a:srgbClr val="FF2F00"/>
                </a:solidFill>
                <a:effectLst/>
                <a:uLnTx/>
                <a:uFillTx/>
                <a:latin typeface="Arial" charset="0"/>
                <a:ea typeface="Calibri" pitchFamily="34" charset="0"/>
                <a:cs typeface="Arial" charset="0"/>
              </a:rPr>
              <a:t>Leerdoelen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kunt een wijkschouw maken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kunt een SWOT-analyse van een wijk maken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Je kunt kenmerken van een wijk analyseren en verbetervoorstellen doen om de leefbaarheid te vergroten. 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1A54A59D-20C9-40C0-B8C0-A7B5078D65A7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21805" r="10840"/>
          <a:stretch/>
        </p:blipFill>
        <p:spPr>
          <a:xfrm>
            <a:off x="621445" y="781285"/>
            <a:ext cx="299335" cy="412425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97CAA81A-091F-4F58-938A-12FD49C50AB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0606" y="868892"/>
            <a:ext cx="385812" cy="263054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EEBCA26C-BB86-447A-8A29-26725E2510E4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7050" t="33024" r="61669" b="30375"/>
          <a:stretch/>
        </p:blipFill>
        <p:spPr>
          <a:xfrm>
            <a:off x="5930606" y="2734759"/>
            <a:ext cx="350275" cy="338696"/>
          </a:xfrm>
          <a:prstGeom prst="rect">
            <a:avLst/>
          </a:prstGeom>
        </p:spPr>
      </p:pic>
      <p:pic>
        <p:nvPicPr>
          <p:cNvPr id="18" name="Afbeelding 17">
            <a:extLst>
              <a:ext uri="{FF2B5EF4-FFF2-40B4-BE49-F238E27FC236}">
                <a16:creationId xmlns:a16="http://schemas.microsoft.com/office/drawing/2014/main" id="{8501C6E1-C974-49AF-BD85-7BA53DFABA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17193" y="3493299"/>
            <a:ext cx="299225" cy="29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4" ma:contentTypeDescription="Een nieuw document maken." ma:contentTypeScope="" ma:versionID="a3c3b2d2316bbff68d369b35dcdb8578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0dc031163889b163ad3cab64943a7718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0398D3-A666-4B26-9D90-88EDE09C9AC5}"/>
</file>

<file path=customXml/itemProps2.xml><?xml version="1.0" encoding="utf-8"?>
<ds:datastoreItem xmlns:ds="http://schemas.openxmlformats.org/officeDocument/2006/customXml" ds:itemID="{F2132A57-9482-463F-9F69-0AC02890F17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2561188-7195-458C-9AAC-2C9F8B2E7C52}">
  <ds:schemaRefs>
    <ds:schemaRef ds:uri="http://schemas.microsoft.com/office/2006/documentManagement/types"/>
    <ds:schemaRef ds:uri="http://purl.org/dc/terms/"/>
    <ds:schemaRef ds:uri="47a28104-336f-447d-946e-e305ac2bcd47"/>
    <ds:schemaRef ds:uri="http://purl.org/dc/dcmitype/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34354c1b-6b8c-435b-ad50-990538c195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307</Words>
  <Application>Microsoft Office PowerPoint</Application>
  <PresentationFormat>Breedbeeld</PresentationFormat>
  <Paragraphs>35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21</cp:revision>
  <dcterms:created xsi:type="dcterms:W3CDTF">2014-08-31T15:58:02Z</dcterms:created>
  <dcterms:modified xsi:type="dcterms:W3CDTF">2022-03-15T08:58:35Z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