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7025A950-F3D8-4356-BCD8-AEB35072D774}"/>
    <pc:docChg chg="undo custSel modSld">
      <pc:chgData name="Marieke Drabbe" userId="b9b1a049-6b87-453c-9d4e-1b3ea0ffd634" providerId="ADAL" clId="{7025A950-F3D8-4356-BCD8-AEB35072D774}" dt="2020-07-13T14:41:09.774" v="351" actId="20577"/>
      <pc:docMkLst>
        <pc:docMk/>
      </pc:docMkLst>
      <pc:sldChg chg="modSp mod">
        <pc:chgData name="Marieke Drabbe" userId="b9b1a049-6b87-453c-9d4e-1b3ea0ffd634" providerId="ADAL" clId="{7025A950-F3D8-4356-BCD8-AEB35072D774}" dt="2020-07-13T14:41:09.774" v="351" actId="20577"/>
        <pc:sldMkLst>
          <pc:docMk/>
          <pc:sldMk cId="2793297757" sldId="260"/>
        </pc:sldMkLst>
        <pc:spChg chg="mod">
          <ac:chgData name="Marieke Drabbe" userId="b9b1a049-6b87-453c-9d4e-1b3ea0ffd634" providerId="ADAL" clId="{7025A950-F3D8-4356-BCD8-AEB35072D774}" dt="2020-07-13T14:27:44.486" v="326" actId="1076"/>
          <ac:spMkLst>
            <pc:docMk/>
            <pc:sldMk cId="2793297757" sldId="260"/>
            <ac:spMk id="4" creationId="{00000000-0000-0000-0000-000000000000}"/>
          </ac:spMkLst>
        </pc:spChg>
        <pc:spChg chg="mod">
          <ac:chgData name="Marieke Drabbe" userId="b9b1a049-6b87-453c-9d4e-1b3ea0ffd634" providerId="ADAL" clId="{7025A950-F3D8-4356-BCD8-AEB35072D774}" dt="2020-07-13T14:41:09.774" v="351" actId="20577"/>
          <ac:spMkLst>
            <pc:docMk/>
            <pc:sldMk cId="2793297757" sldId="260"/>
            <ac:spMk id="13" creationId="{00000000-0000-0000-0000-000000000000}"/>
          </ac:spMkLst>
        </pc:spChg>
      </pc:sldChg>
    </pc:docChg>
  </pc:docChgLst>
  <pc:docChgLst>
    <pc:chgData name="Marieke Drabbe" userId="5622c14e-c4d0-438c-800f-36f96fa97e55" providerId="ADAL" clId="{10D60445-3E06-43D3-8E8E-A8FFB17724BA}"/>
    <pc:docChg chg="delSld modSld delMainMaster">
      <pc:chgData name="Marieke Drabbe" userId="5622c14e-c4d0-438c-800f-36f96fa97e55" providerId="ADAL" clId="{10D60445-3E06-43D3-8E8E-A8FFB17724BA}" dt="2022-01-31T10:21:48.274" v="50" actId="20577"/>
      <pc:docMkLst>
        <pc:docMk/>
      </pc:docMkLst>
      <pc:sldChg chg="modSp mod">
        <pc:chgData name="Marieke Drabbe" userId="5622c14e-c4d0-438c-800f-36f96fa97e55" providerId="ADAL" clId="{10D60445-3E06-43D3-8E8E-A8FFB17724BA}" dt="2022-01-31T10:21:48.274" v="50" actId="20577"/>
        <pc:sldMkLst>
          <pc:docMk/>
          <pc:sldMk cId="1823581371" sldId="256"/>
        </pc:sldMkLst>
        <pc:spChg chg="mod">
          <ac:chgData name="Marieke Drabbe" userId="5622c14e-c4d0-438c-800f-36f96fa97e55" providerId="ADAL" clId="{10D60445-3E06-43D3-8E8E-A8FFB17724BA}" dt="2022-01-31T10:19:57.229" v="2" actId="20577"/>
          <ac:spMkLst>
            <pc:docMk/>
            <pc:sldMk cId="1823581371" sldId="256"/>
            <ac:spMk id="4" creationId="{28F6BA3C-9B25-405F-B249-C6787B6669C6}"/>
          </ac:spMkLst>
        </pc:spChg>
        <pc:spChg chg="mod">
          <ac:chgData name="Marieke Drabbe" userId="5622c14e-c4d0-438c-800f-36f96fa97e55" providerId="ADAL" clId="{10D60445-3E06-43D3-8E8E-A8FFB17724BA}" dt="2022-01-31T10:20:27.409" v="5" actId="20577"/>
          <ac:spMkLst>
            <pc:docMk/>
            <pc:sldMk cId="1823581371" sldId="256"/>
            <ac:spMk id="5" creationId="{A1E662C2-3279-42A9-8DD7-117EC9EF914F}"/>
          </ac:spMkLst>
        </pc:spChg>
        <pc:spChg chg="mod">
          <ac:chgData name="Marieke Drabbe" userId="5622c14e-c4d0-438c-800f-36f96fa97e55" providerId="ADAL" clId="{10D60445-3E06-43D3-8E8E-A8FFB17724BA}" dt="2022-01-31T10:21:32.444" v="26" actId="113"/>
          <ac:spMkLst>
            <pc:docMk/>
            <pc:sldMk cId="1823581371" sldId="256"/>
            <ac:spMk id="8" creationId="{D0CDA07E-4529-4BD5-8EA0-677AC63CAACD}"/>
          </ac:spMkLst>
        </pc:spChg>
        <pc:spChg chg="mod">
          <ac:chgData name="Marieke Drabbe" userId="5622c14e-c4d0-438c-800f-36f96fa97e55" providerId="ADAL" clId="{10D60445-3E06-43D3-8E8E-A8FFB17724BA}" dt="2022-01-31T10:21:48.274" v="50" actId="20577"/>
          <ac:spMkLst>
            <pc:docMk/>
            <pc:sldMk cId="1823581371" sldId="256"/>
            <ac:spMk id="13" creationId="{E088D057-99F4-4D3B-A556-A2562A78FACB}"/>
          </ac:spMkLst>
        </pc:spChg>
      </pc:sldChg>
      <pc:sldChg chg="del">
        <pc:chgData name="Marieke Drabbe" userId="5622c14e-c4d0-438c-800f-36f96fa97e55" providerId="ADAL" clId="{10D60445-3E06-43D3-8E8E-A8FFB17724BA}" dt="2022-01-31T10:20:51.089" v="6" actId="47"/>
        <pc:sldMkLst>
          <pc:docMk/>
          <pc:sldMk cId="2793297757" sldId="260"/>
        </pc:sldMkLst>
      </pc:sldChg>
      <pc:sldMasterChg chg="del delSldLayout">
        <pc:chgData name="Marieke Drabbe" userId="5622c14e-c4d0-438c-800f-36f96fa97e55" providerId="ADAL" clId="{10D60445-3E06-43D3-8E8E-A8FFB17724BA}" dt="2022-01-31T10:20:51.089" v="6" actId="47"/>
        <pc:sldMasterMkLst>
          <pc:docMk/>
          <pc:sldMasterMk cId="2884040884" sldId="2147483672"/>
        </pc:sldMasterMkLst>
        <pc:sldLayoutChg chg="del">
          <pc:chgData name="Marieke Drabbe" userId="5622c14e-c4d0-438c-800f-36f96fa97e55" providerId="ADAL" clId="{10D60445-3E06-43D3-8E8E-A8FFB17724BA}" dt="2022-01-31T10:20:51.089" v="6" actId="47"/>
          <pc:sldLayoutMkLst>
            <pc:docMk/>
            <pc:sldMasterMk cId="2884040884" sldId="2147483672"/>
            <pc:sldLayoutMk cId="2594908498" sldId="2147483673"/>
          </pc:sldLayoutMkLst>
        </pc:sldLayoutChg>
        <pc:sldLayoutChg chg="del">
          <pc:chgData name="Marieke Drabbe" userId="5622c14e-c4d0-438c-800f-36f96fa97e55" providerId="ADAL" clId="{10D60445-3E06-43D3-8E8E-A8FFB17724BA}" dt="2022-01-31T10:20:51.089" v="6" actId="47"/>
          <pc:sldLayoutMkLst>
            <pc:docMk/>
            <pc:sldMasterMk cId="2884040884" sldId="2147483672"/>
            <pc:sldLayoutMk cId="3989280060" sldId="2147483674"/>
          </pc:sldLayoutMkLst>
        </pc:sldLayoutChg>
        <pc:sldLayoutChg chg="del">
          <pc:chgData name="Marieke Drabbe" userId="5622c14e-c4d0-438c-800f-36f96fa97e55" providerId="ADAL" clId="{10D60445-3E06-43D3-8E8E-A8FFB17724BA}" dt="2022-01-31T10:20:51.089" v="6" actId="47"/>
          <pc:sldLayoutMkLst>
            <pc:docMk/>
            <pc:sldMasterMk cId="2884040884" sldId="2147483672"/>
            <pc:sldLayoutMk cId="3446390297" sldId="2147483675"/>
          </pc:sldLayoutMkLst>
        </pc:sldLayoutChg>
        <pc:sldLayoutChg chg="del">
          <pc:chgData name="Marieke Drabbe" userId="5622c14e-c4d0-438c-800f-36f96fa97e55" providerId="ADAL" clId="{10D60445-3E06-43D3-8E8E-A8FFB17724BA}" dt="2022-01-31T10:20:51.089" v="6" actId="47"/>
          <pc:sldLayoutMkLst>
            <pc:docMk/>
            <pc:sldMasterMk cId="2884040884" sldId="2147483672"/>
            <pc:sldLayoutMk cId="3221089607" sldId="2147483676"/>
          </pc:sldLayoutMkLst>
        </pc:sldLayoutChg>
        <pc:sldLayoutChg chg="del">
          <pc:chgData name="Marieke Drabbe" userId="5622c14e-c4d0-438c-800f-36f96fa97e55" providerId="ADAL" clId="{10D60445-3E06-43D3-8E8E-A8FFB17724BA}" dt="2022-01-31T10:20:51.089" v="6" actId="47"/>
          <pc:sldLayoutMkLst>
            <pc:docMk/>
            <pc:sldMasterMk cId="2884040884" sldId="2147483672"/>
            <pc:sldLayoutMk cId="999206691" sldId="2147483677"/>
          </pc:sldLayoutMkLst>
        </pc:sldLayoutChg>
        <pc:sldLayoutChg chg="del">
          <pc:chgData name="Marieke Drabbe" userId="5622c14e-c4d0-438c-800f-36f96fa97e55" providerId="ADAL" clId="{10D60445-3E06-43D3-8E8E-A8FFB17724BA}" dt="2022-01-31T10:20:51.089" v="6" actId="47"/>
          <pc:sldLayoutMkLst>
            <pc:docMk/>
            <pc:sldMasterMk cId="2884040884" sldId="2147483672"/>
            <pc:sldLayoutMk cId="326128627" sldId="2147483678"/>
          </pc:sldLayoutMkLst>
        </pc:sldLayoutChg>
        <pc:sldLayoutChg chg="del">
          <pc:chgData name="Marieke Drabbe" userId="5622c14e-c4d0-438c-800f-36f96fa97e55" providerId="ADAL" clId="{10D60445-3E06-43D3-8E8E-A8FFB17724BA}" dt="2022-01-31T10:20:51.089" v="6" actId="47"/>
          <pc:sldLayoutMkLst>
            <pc:docMk/>
            <pc:sldMasterMk cId="2884040884" sldId="2147483672"/>
            <pc:sldLayoutMk cId="840299623" sldId="2147483679"/>
          </pc:sldLayoutMkLst>
        </pc:sldLayoutChg>
        <pc:sldLayoutChg chg="del">
          <pc:chgData name="Marieke Drabbe" userId="5622c14e-c4d0-438c-800f-36f96fa97e55" providerId="ADAL" clId="{10D60445-3E06-43D3-8E8E-A8FFB17724BA}" dt="2022-01-31T10:20:51.089" v="6" actId="47"/>
          <pc:sldLayoutMkLst>
            <pc:docMk/>
            <pc:sldMasterMk cId="2884040884" sldId="2147483672"/>
            <pc:sldLayoutMk cId="2867884416" sldId="2147483680"/>
          </pc:sldLayoutMkLst>
        </pc:sldLayoutChg>
        <pc:sldLayoutChg chg="del">
          <pc:chgData name="Marieke Drabbe" userId="5622c14e-c4d0-438c-800f-36f96fa97e55" providerId="ADAL" clId="{10D60445-3E06-43D3-8E8E-A8FFB17724BA}" dt="2022-01-31T10:20:51.089" v="6" actId="47"/>
          <pc:sldLayoutMkLst>
            <pc:docMk/>
            <pc:sldMasterMk cId="2884040884" sldId="2147483672"/>
            <pc:sldLayoutMk cId="2881482575" sldId="2147483681"/>
          </pc:sldLayoutMkLst>
        </pc:sldLayoutChg>
        <pc:sldLayoutChg chg="del">
          <pc:chgData name="Marieke Drabbe" userId="5622c14e-c4d0-438c-800f-36f96fa97e55" providerId="ADAL" clId="{10D60445-3E06-43D3-8E8E-A8FFB17724BA}" dt="2022-01-31T10:20:51.089" v="6" actId="47"/>
          <pc:sldLayoutMkLst>
            <pc:docMk/>
            <pc:sldMasterMk cId="2884040884" sldId="2147483672"/>
            <pc:sldLayoutMk cId="1904383411" sldId="2147483682"/>
          </pc:sldLayoutMkLst>
        </pc:sldLayoutChg>
        <pc:sldLayoutChg chg="del">
          <pc:chgData name="Marieke Drabbe" userId="5622c14e-c4d0-438c-800f-36f96fa97e55" providerId="ADAL" clId="{10D60445-3E06-43D3-8E8E-A8FFB17724BA}" dt="2022-01-31T10:20:51.089" v="6" actId="47"/>
          <pc:sldLayoutMkLst>
            <pc:docMk/>
            <pc:sldMasterMk cId="2884040884" sldId="2147483672"/>
            <pc:sldLayoutMk cId="449623781" sldId="2147483683"/>
          </pc:sldLayoutMkLst>
        </pc:sldLayoutChg>
      </pc:sldMasterChg>
    </pc:docChg>
  </pc:docChgLst>
  <pc:docChgLst>
    <pc:chgData name="Thomas Noordeloos" userId="df9f46e9-7760-4f6a-814f-9e8180d7b46a" providerId="ADAL" clId="{E179205C-BCEB-4401-AFF0-491DF7E47DAD}"/>
    <pc:docChg chg="modSld">
      <pc:chgData name="Thomas Noordeloos" userId="df9f46e9-7760-4f6a-814f-9e8180d7b46a" providerId="ADAL" clId="{E179205C-BCEB-4401-AFF0-491DF7E47DAD}" dt="2022-03-15T08:58:31.651" v="2"/>
      <pc:docMkLst>
        <pc:docMk/>
      </pc:docMkLst>
      <pc:sldChg chg="modSp mod">
        <pc:chgData name="Thomas Noordeloos" userId="df9f46e9-7760-4f6a-814f-9e8180d7b46a" providerId="ADAL" clId="{E179205C-BCEB-4401-AFF0-491DF7E47DAD}" dt="2022-03-15T08:58:31.651" v="2"/>
        <pc:sldMkLst>
          <pc:docMk/>
          <pc:sldMk cId="1823581371" sldId="256"/>
        </pc:sldMkLst>
        <pc:spChg chg="mod">
          <ac:chgData name="Thomas Noordeloos" userId="df9f46e9-7760-4f6a-814f-9e8180d7b46a" providerId="ADAL" clId="{E179205C-BCEB-4401-AFF0-491DF7E47DAD}" dt="2022-03-15T08:58:31.651" v="2"/>
          <ac:spMkLst>
            <pc:docMk/>
            <pc:sldMk cId="1823581371" sldId="256"/>
            <ac:spMk id="8" creationId="{D0CDA07E-4529-4BD5-8EA0-677AC63CAACD}"/>
          </ac:spMkLst>
        </pc:spChg>
      </pc:sldChg>
    </pc:docChg>
  </pc:docChgLst>
  <pc:docChgLst>
    <pc:chgData name="Marieke Drabbe" userId="b9b1a049-6b87-453c-9d4e-1b3ea0ffd634" providerId="ADAL" clId="{954CC842-062C-4FC1-84F3-5BCF97A8549C}"/>
    <pc:docChg chg="modSld">
      <pc:chgData name="Marieke Drabbe" userId="b9b1a049-6b87-453c-9d4e-1b3ea0ffd634" providerId="ADAL" clId="{954CC842-062C-4FC1-84F3-5BCF97A8549C}" dt="2021-02-02T10:29:07.939" v="34" actId="20577"/>
      <pc:docMkLst>
        <pc:docMk/>
      </pc:docMkLst>
      <pc:sldChg chg="modSp mod">
        <pc:chgData name="Marieke Drabbe" userId="b9b1a049-6b87-453c-9d4e-1b3ea0ffd634" providerId="ADAL" clId="{954CC842-062C-4FC1-84F3-5BCF97A8549C}" dt="2021-02-02T10:29:07.939" v="34" actId="20577"/>
        <pc:sldMkLst>
          <pc:docMk/>
          <pc:sldMk cId="2793297757" sldId="260"/>
        </pc:sldMkLst>
        <pc:spChg chg="mod">
          <ac:chgData name="Marieke Drabbe" userId="b9b1a049-6b87-453c-9d4e-1b3ea0ffd634" providerId="ADAL" clId="{954CC842-062C-4FC1-84F3-5BCF97A8549C}" dt="2021-02-02T10:29:07.939" v="34" actId="20577"/>
          <ac:spMkLst>
            <pc:docMk/>
            <pc:sldMk cId="2793297757" sldId="260"/>
            <ac:spMk id="4" creationId="{00000000-0000-0000-0000-000000000000}"/>
          </ac:spMkLst>
        </pc:spChg>
        <pc:spChg chg="mod">
          <ac:chgData name="Marieke Drabbe" userId="b9b1a049-6b87-453c-9d4e-1b3ea0ffd634" providerId="ADAL" clId="{954CC842-062C-4FC1-84F3-5BCF97A8549C}" dt="2021-02-02T10:17:33.338" v="20" actId="20577"/>
          <ac:spMkLst>
            <pc:docMk/>
            <pc:sldMk cId="2793297757" sldId="260"/>
            <ac:spMk id="6" creationId="{00000000-0000-0000-0000-000000000000}"/>
          </ac:spMkLst>
        </pc:spChg>
        <pc:spChg chg="mod">
          <ac:chgData name="Marieke Drabbe" userId="b9b1a049-6b87-453c-9d4e-1b3ea0ffd634" providerId="ADAL" clId="{954CC842-062C-4FC1-84F3-5BCF97A8549C}" dt="2021-02-02T10:19:34.734" v="32" actId="113"/>
          <ac:spMkLst>
            <pc:docMk/>
            <pc:sldMk cId="2793297757" sldId="260"/>
            <ac:spMk id="13" creationId="{00000000-0000-0000-0000-000000000000}"/>
          </ac:spMkLst>
        </pc:spChg>
      </pc:sldChg>
    </pc:docChg>
  </pc:docChgLst>
  <pc:docChgLst>
    <pc:chgData name="Pascalle Cup" userId="S::p.cup@helicon.nl::acdf420d-3d1b-463e-9173-44ff0cd1b36a" providerId="AD" clId="Web-{631804A2-B8B7-4C9F-4582-1AF64CCBDE58}"/>
    <pc:docChg chg="addSld delSld modSld">
      <pc:chgData name="Pascalle Cup" userId="S::p.cup@helicon.nl::acdf420d-3d1b-463e-9173-44ff0cd1b36a" providerId="AD" clId="Web-{631804A2-B8B7-4C9F-4582-1AF64CCBDE58}" dt="2020-08-31T12:43:56.408" v="24"/>
      <pc:docMkLst>
        <pc:docMk/>
      </pc:docMkLst>
      <pc:sldChg chg="modSp">
        <pc:chgData name="Pascalle Cup" userId="S::p.cup@helicon.nl::acdf420d-3d1b-463e-9173-44ff0cd1b36a" providerId="AD" clId="Web-{631804A2-B8B7-4C9F-4582-1AF64CCBDE58}" dt="2020-08-31T12:41:17.547" v="21" actId="20577"/>
        <pc:sldMkLst>
          <pc:docMk/>
          <pc:sldMk cId="2793297757" sldId="260"/>
        </pc:sldMkLst>
        <pc:spChg chg="mod">
          <ac:chgData name="Pascalle Cup" userId="S::p.cup@helicon.nl::acdf420d-3d1b-463e-9173-44ff0cd1b36a" providerId="AD" clId="Web-{631804A2-B8B7-4C9F-4582-1AF64CCBDE58}" dt="2020-08-31T12:41:17.547" v="21" actId="20577"/>
          <ac:spMkLst>
            <pc:docMk/>
            <pc:sldMk cId="2793297757" sldId="260"/>
            <ac:spMk id="6" creationId="{00000000-0000-0000-0000-000000000000}"/>
          </ac:spMkLst>
        </pc:spChg>
        <pc:spChg chg="mod">
          <ac:chgData name="Pascalle Cup" userId="S::p.cup@helicon.nl::acdf420d-3d1b-463e-9173-44ff0cd1b36a" providerId="AD" clId="Web-{631804A2-B8B7-4C9F-4582-1AF64CCBDE58}" dt="2020-08-31T12:40:50.203" v="4" actId="20577"/>
          <ac:spMkLst>
            <pc:docMk/>
            <pc:sldMk cId="2793297757" sldId="260"/>
            <ac:spMk id="7" creationId="{00000000-0000-0000-0000-000000000000}"/>
          </ac:spMkLst>
        </pc:spChg>
      </pc:sldChg>
      <pc:sldChg chg="add del replId">
        <pc:chgData name="Pascalle Cup" userId="S::p.cup@helicon.nl::acdf420d-3d1b-463e-9173-44ff0cd1b36a" providerId="AD" clId="Web-{631804A2-B8B7-4C9F-4582-1AF64CCBDE58}" dt="2020-08-31T12:43:56.408" v="24"/>
        <pc:sldMkLst>
          <pc:docMk/>
          <pc:sldMk cId="2091600980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31343-26DC-4484-974C-62B5A635B72E}" type="datetimeFigureOut">
              <a:rPr lang="nl-NL" smtClean="0"/>
              <a:t>15-3-2022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9E6F15-7BAC-464F-A8FB-0337DABFD6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8335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177D4-EE84-4C90-BD68-2CD7B4E46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9B1F18C-3DA8-4478-ACD1-7E0DE0C56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A08416-A6BC-417F-B170-DCC30CE3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15-3-2022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64A811-8D3F-4370-A41F-BD1B0FB4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29A954-A09E-4352-8495-9F7FB192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1553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B64B6F-DAF3-44F1-BBA7-55C9AE6E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BEB3636-5FE8-41B9-BD96-A9B098737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A75EAA-CD87-4F7F-9D10-A3F68EC3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15-3-2022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DDB38A-7FC8-45DC-9466-14B4C33CC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8A7CF0-2C0B-44BD-A0F0-859251AAA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842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DE6765C-E461-4E26-809A-0480AD696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067D86-E9D3-4400-A976-785937758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3589FF-2F34-44C3-A672-73A2FE98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15-3-2022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17837D-61A8-4FC7-8175-C5EAF2F8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0D5365-1D8A-4B72-A7FC-15AD7765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7345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A8983-4614-41BE-89AF-63523C6F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321D42-5105-4333-BE18-82A5DA6B3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CA1699-D6BA-4F9A-89D8-A1DD9EDB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15-3-2022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221984-7732-4023-82B3-96F21BAE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EFB037-56D7-4505-96EA-A47C0BE4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5521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B22DA-5169-4AC8-A2EC-2BD778A02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9D8C7D-B5CC-4D4D-94B7-9FC3E420F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60E10F-7581-4128-98BC-A2581C4B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15-3-2022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31962-AC35-4B43-BE51-5C666B3F2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F350E9-D46D-47A2-AB8A-C2085FD5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2896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E5D0B-2FBB-410D-A476-988DA6E1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929C77-539F-4A13-9990-8DA710522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E9D67F-DF4B-42E9-8C0F-F7340826F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A6C484-8AB6-494A-B61A-E603D7328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15-3-2022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C8C9B3-ED26-4817-A170-CA5D188E3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DD5B14-6CEA-40D9-BCA3-54D495BFC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5843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2BB5C2-9FA2-49D2-9763-088B4D45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BD803C-21AB-41D0-9F5E-BBC103847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B00A2E-757B-471C-9A50-846B718AF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DA5EC3-D859-4195-9DC3-5D904882D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3DBD04-7540-4CD6-9784-F1E5B03DF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F0FB006-B174-4576-86A2-9113B67E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15-3-2022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779C61B-FB26-45E9-A889-615B7073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0EFF803-53A6-494D-ABC0-79EBDC2E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1755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F517C5-8F4E-481E-AD28-B8804FAD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97238C-94DB-4EE1-89D5-341E65F7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15-3-2022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D5D70B3-F599-46D4-8EB1-32F64A6BA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D17500-6077-4B3C-8A09-1EF8525CE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6188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C758E10-351A-4D5E-B860-DCE5FF23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15-3-2022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85B1713-8266-43E4-AA3D-D7AFEDF5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4376F3-AEF1-48F6-AD01-426A73C1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345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9ADAC-08D2-4642-A113-FACA5C77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7C9EEE-717F-4941-BB07-0536854DC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97B907-848A-4412-8188-CB596629F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EFD6DB-8DAE-4BF3-AD4B-B09266BA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15-3-2022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652044-7946-4C59-AA36-94480516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C0A9E0-50D1-4ED5-9DF0-DAD2A42B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4090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999ED-3313-44D4-BD53-DAC8A630D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F665B4-C8EF-48AF-A55C-3866D6F9D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D5D79E-CAC7-4956-B4B5-225BCB942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BF2DB8-55EE-4631-A380-F451169F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15-3-2022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3BFEA6-4569-4143-AB1F-F399B2C5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9E87D1-EAF9-4449-B985-25ED6AA64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9218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E562DE-2D6E-4CC4-8E9C-442192EF4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26D4FB-8957-4840-8D29-45066E2CA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51CF3A-BF82-4F9E-95AE-BA35659D8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9BE4-8150-4B5C-B350-49695E6DC3AF}" type="datetimeFigureOut">
              <a:rPr lang="nl-NL" smtClean="0"/>
              <a:t>15-3-2022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61653E-BD5D-4A28-917D-5E39E7903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FFEEA7-9DF0-4E75-844F-69ACBA024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042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www.leefbarometer.nl/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hyperlink" Target="http://www.buurtmonitor.nl/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>
            <a:extLst>
              <a:ext uri="{FF2B5EF4-FFF2-40B4-BE49-F238E27FC236}">
                <a16:creationId xmlns:a16="http://schemas.microsoft.com/office/drawing/2014/main" id="{28F6BA3C-9B25-405F-B249-C6787B6669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05" y="1957196"/>
            <a:ext cx="4586840" cy="1738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40" tIns="45720" rIns="91440" bIns="45720" anchor="t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100" b="1" i="0" u="none" strike="noStrike" kern="1200" cap="none" spc="0" normalizeH="0" baseline="0" noProof="0" dirty="0">
                <a:ln>
                  <a:noFill/>
                </a:ln>
                <a:solidFill>
                  <a:srgbClr val="FF2F0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Leerproduct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Een verslag waarin je de kwaliteit van de fysieke leefomgeving van je wijk in beeld brengt, met daarin: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Een beschrijving  en een kaartje van je wijk.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Belangrijke ontwikkelingen in de wijk/buurt.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nl-NL" sz="1200" dirty="0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/>
              </a:rPr>
              <a:t>5</a:t>
            </a: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/>
              </a:rPr>
              <a:t> foto’s van onderdelen uit de wijkschouw. </a:t>
            </a:r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itchFamily="34" charset="0"/>
              <a:cs typeface="Arial" panose="020B0604020202020204" pitchFamily="34" charset="0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SWOT-analyse van de fysieke kenmerken van jouw wijk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Lijst van maatregelen om je wijk te verbeteren.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Bronvermelding.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A1E662C2-3279-42A9-8DD7-117EC9EF9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04" y="3892849"/>
            <a:ext cx="4586840" cy="22929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100" b="1" i="0" u="none" strike="noStrike" kern="1200" cap="none" spc="0" normalizeH="0" baseline="0" noProof="0" dirty="0" err="1">
                <a:ln>
                  <a:noFill/>
                </a:ln>
                <a:solidFill>
                  <a:srgbClr val="FF2F0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Leerpad</a:t>
            </a:r>
            <a:r>
              <a:rPr kumimoji="0" lang="nl-N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		         	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Maak een kaart van je wijk en doe desk-</a:t>
            </a:r>
            <a:r>
              <a:rPr kumimoji="0" lang="nl-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resarch</a:t>
            </a: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 naar de ontwikkelingen in je wijk in de afgelopen jaren.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Ga op wijkschouw in je wijk. Neem de kaart, telefoon en het schouwboekje mee.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/>
              </a:rPr>
              <a:t>Zoek ten minste 5 plekken die je gaat beoordelen met behulp van het boekje.  Geef deze plekken aan op je kaart. 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/>
              </a:rPr>
              <a:t>Maak in totaal </a:t>
            </a:r>
            <a:r>
              <a:rPr lang="nl-NL" sz="1200" dirty="0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/>
              </a:rPr>
              <a:t>5</a:t>
            </a: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/>
              </a:rPr>
              <a:t> foto’s. Geef aan waar de foto’s gemaakt zijn in de overzichtskaart. </a:t>
            </a:r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itchFamily="34" charset="0"/>
              <a:cs typeface="Arial" panose="020B0604020202020204" pitchFamily="34" charset="0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Maak een SWOT-analyse van de fysieke kenmerken van je wijk. 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Maak een lijst van maatregelen die de leefbaarheid in jouw wijk zouden vergroten.</a:t>
            </a:r>
          </a:p>
        </p:txBody>
      </p:sp>
      <p:sp>
        <p:nvSpPr>
          <p:cNvPr id="6" name="Text Box 14">
            <a:extLst>
              <a:ext uri="{FF2B5EF4-FFF2-40B4-BE49-F238E27FC236}">
                <a16:creationId xmlns:a16="http://schemas.microsoft.com/office/drawing/2014/main" id="{E9C31F5D-3EAD-4EFE-9211-94908843D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442" y="3367656"/>
            <a:ext cx="4552379" cy="1237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100" b="1" i="0" u="none" strike="noStrike" kern="1200" cap="none" spc="0" normalizeH="0" baseline="0" noProof="0" dirty="0">
                <a:ln>
                  <a:noFill/>
                </a:ln>
                <a:solidFill>
                  <a:srgbClr val="FF2F00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  <a:t>Bronnen</a:t>
            </a:r>
          </a:p>
          <a:p>
            <a:pPr marL="176213" marR="0" lvl="0" indent="-176213" algn="l" defTabSz="457200" rtl="0" eaLnBrk="1" fontAlgn="auto" latinLnBrk="0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  <a:hlinkClick r:id="rId3"/>
              </a:rPr>
              <a:t>www.leefbarometer.nl</a:t>
            </a:r>
            <a:endParaRPr kumimoji="0" lang="nl-N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6" charset="-128"/>
              <a:cs typeface="+mn-cs"/>
            </a:endParaRPr>
          </a:p>
          <a:p>
            <a:pPr marL="176213" marR="0" lvl="0" indent="-176213" algn="l" defTabSz="457200" rtl="0" eaLnBrk="1" fontAlgn="auto" latinLnBrk="0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  <a:hlinkClick r:id="rId4"/>
              </a:rPr>
              <a:t>http://www.buurtmonitor.nl/</a:t>
            </a:r>
            <a:endParaRPr kumimoji="0" lang="nl-NL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36" charset="-128"/>
              <a:cs typeface="+mn-cs"/>
            </a:endParaRPr>
          </a:p>
          <a:p>
            <a:pPr marL="176213" marR="0" lvl="0" indent="-176213" algn="l" defTabSz="457200" rtl="0" eaLnBrk="1" fontAlgn="auto" latinLnBrk="0" hangingPunct="1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Char char="•"/>
              <a:tabLst>
                <a:tab pos="176213" algn="l"/>
                <a:tab pos="1163638" algn="l"/>
              </a:tabLst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Zoektermen: kwaliteitscatalogus, wijkschouw, fysieke en sociale kwaliteit, draagvlak, leefbaarheid, wijkmanagement, kwaliteit van de leefomgeving, woonomgeving.</a:t>
            </a:r>
          </a:p>
        </p:txBody>
      </p:sp>
      <p:sp>
        <p:nvSpPr>
          <p:cNvPr id="7" name="Text Box 14">
            <a:extLst>
              <a:ext uri="{FF2B5EF4-FFF2-40B4-BE49-F238E27FC236}">
                <a16:creationId xmlns:a16="http://schemas.microsoft.com/office/drawing/2014/main" id="{D6F48DCF-595A-4BCA-BC9F-708C8545E9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443" y="2738287"/>
            <a:ext cx="4552379" cy="4462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457200" marR="0" lvl="0" indent="-457200" algn="l" defTabSz="808038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100" b="1" i="0" u="none" strike="noStrike" kern="1200" cap="none" spc="0" normalizeH="0" baseline="0" noProof="0" dirty="0">
                <a:ln>
                  <a:noFill/>
                </a:ln>
                <a:solidFill>
                  <a:srgbClr val="FF2F00"/>
                </a:solidFill>
                <a:effectLst/>
                <a:uLnTx/>
                <a:uFillTx/>
                <a:latin typeface="Arial" charset="0"/>
                <a:ea typeface="ＭＳ Ｐゴシック" pitchFamily="36" charset="-128"/>
                <a:cs typeface="+mn-cs"/>
              </a:rPr>
              <a:t>Bijeenkomsten 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Lessen Stad en wijk </a:t>
            </a:r>
          </a:p>
        </p:txBody>
      </p:sp>
      <p:sp>
        <p:nvSpPr>
          <p:cNvPr id="8" name="Text Box 17">
            <a:extLst>
              <a:ext uri="{FF2B5EF4-FFF2-40B4-BE49-F238E27FC236}">
                <a16:creationId xmlns:a16="http://schemas.microsoft.com/office/drawing/2014/main" id="{D0CDA07E-4529-4BD5-8EA0-677AC63CA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5443" y="868892"/>
            <a:ext cx="4552379" cy="1738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100" b="1" i="0" u="none" strike="noStrike" kern="1200" cap="none" spc="0" normalizeH="0" baseline="0" noProof="0" dirty="0">
                <a:ln>
                  <a:noFill/>
                </a:ln>
                <a:solidFill>
                  <a:srgbClr val="FF2F0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Samenwerken</a:t>
            </a:r>
            <a:r>
              <a:rPr kumimoji="0" lang="nl-NL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	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Je wordt een groepje feedback </a:t>
            </a:r>
            <a:r>
              <a:rPr kumimoji="0" lang="nl-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 geplaatst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Beschrijf in je reflectieverslag hoe je het feedback geven ervaren hebt. 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nl-N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Deadline </a:t>
            </a:r>
            <a:r>
              <a:rPr kumimoji="0" lang="nl-NL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/>
              </a:rPr>
              <a:t>product: </a:t>
            </a:r>
            <a:r>
              <a:rPr kumimoji="0" lang="nl-NL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5 april 2022 </a:t>
            </a:r>
            <a:endParaRPr kumimoji="0" lang="nl-NL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/>
            </a:endParaRP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BC2191CA-D16F-419A-AE08-E79F67CE84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9467" y="1957196"/>
            <a:ext cx="263290" cy="321303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1F3DD174-0D9D-4F07-97DD-38695F9509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9132" y="4057170"/>
            <a:ext cx="266283" cy="416301"/>
          </a:xfrm>
          <a:prstGeom prst="rect">
            <a:avLst/>
          </a:prstGeom>
        </p:spPr>
      </p:pic>
      <p:sp>
        <p:nvSpPr>
          <p:cNvPr id="11" name="Tekstvak 10">
            <a:extLst>
              <a:ext uri="{FF2B5EF4-FFF2-40B4-BE49-F238E27FC236}">
                <a16:creationId xmlns:a16="http://schemas.microsoft.com/office/drawing/2014/main" id="{D274754A-8DB2-4499-97E1-BBEB70D76C7F}"/>
              </a:ext>
            </a:extLst>
          </p:cNvPr>
          <p:cNvSpPr txBox="1"/>
          <p:nvPr/>
        </p:nvSpPr>
        <p:spPr>
          <a:xfrm>
            <a:off x="8003835" y="369335"/>
            <a:ext cx="41052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Wanneer is een wijk leefbaar?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3EC3A216-E40E-427A-A5A5-FBDE7E1AE7F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16418" y="4751095"/>
            <a:ext cx="2572735" cy="1560711"/>
          </a:xfrm>
          <a:prstGeom prst="rect">
            <a:avLst/>
          </a:prstGeom>
        </p:spPr>
      </p:pic>
      <p:sp>
        <p:nvSpPr>
          <p:cNvPr id="13" name="Tekstvak 12">
            <a:extLst>
              <a:ext uri="{FF2B5EF4-FFF2-40B4-BE49-F238E27FC236}">
                <a16:creationId xmlns:a16="http://schemas.microsoft.com/office/drawing/2014/main" id="{E088D057-99F4-4D3B-A556-A2562A78FACB}"/>
              </a:ext>
            </a:extLst>
          </p:cNvPr>
          <p:cNvSpPr txBox="1"/>
          <p:nvPr/>
        </p:nvSpPr>
        <p:spPr>
          <a:xfrm>
            <a:off x="995004" y="138502"/>
            <a:ext cx="7894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2122 MLI LA4 Mijn wijk </a:t>
            </a: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- Instroomprogramma</a:t>
            </a:r>
            <a:endParaRPr kumimoji="0" lang="nl-N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6DEB9258-0FDF-4D2D-A268-1D8DEB4BF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004" y="786272"/>
            <a:ext cx="4586841" cy="10002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100" b="1" i="0" u="none" strike="noStrike" kern="1200" cap="none" spc="0" normalizeH="0" baseline="0" noProof="0" dirty="0">
                <a:ln>
                  <a:noFill/>
                </a:ln>
                <a:solidFill>
                  <a:srgbClr val="FF2F00"/>
                </a:solidFill>
                <a:effectLst/>
                <a:uLnTx/>
                <a:uFillTx/>
                <a:latin typeface="Arial" charset="0"/>
                <a:ea typeface="Calibri" pitchFamily="34" charset="0"/>
                <a:cs typeface="Arial" charset="0"/>
              </a:rPr>
              <a:t>Leerdoelen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Je kunt een wijkschouw maken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Je kunt een SWOT-analyse van een wijk maken</a:t>
            </a:r>
          </a:p>
          <a:p>
            <a:pPr marL="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Je kunt kenmerken van een wijk analyseren en verbetervoorstellen doen om de leefbaarheid te vergroten. </a:t>
            </a:r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1A54A59D-20C9-40C0-B8C0-A7B5078D65A7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21805" r="10840"/>
          <a:stretch/>
        </p:blipFill>
        <p:spPr>
          <a:xfrm>
            <a:off x="621445" y="781285"/>
            <a:ext cx="299335" cy="412425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97CAA81A-091F-4F58-938A-12FD49C50AB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30606" y="868892"/>
            <a:ext cx="385812" cy="263054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EEBCA26C-BB86-447A-8A29-26725E2510E4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17050" t="33024" r="61669" b="30375"/>
          <a:stretch/>
        </p:blipFill>
        <p:spPr>
          <a:xfrm>
            <a:off x="5930606" y="2734759"/>
            <a:ext cx="350275" cy="338696"/>
          </a:xfrm>
          <a:prstGeom prst="rect">
            <a:avLst/>
          </a:prstGeom>
        </p:spPr>
      </p:pic>
      <p:pic>
        <p:nvPicPr>
          <p:cNvPr id="18" name="Afbeelding 17">
            <a:extLst>
              <a:ext uri="{FF2B5EF4-FFF2-40B4-BE49-F238E27FC236}">
                <a16:creationId xmlns:a16="http://schemas.microsoft.com/office/drawing/2014/main" id="{8501C6E1-C974-49AF-BD85-7BA53DFABA3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17193" y="3493299"/>
            <a:ext cx="299225" cy="29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5813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4" ma:contentTypeDescription="Een nieuw document maken." ma:contentTypeScope="" ma:versionID="a3c3b2d2316bbff68d369b35dcdb8578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0dc031163889b163ad3cab64943a7718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F0398D3-A666-4B26-9D90-88EDE09C9AC5}"/>
</file>

<file path=customXml/itemProps2.xml><?xml version="1.0" encoding="utf-8"?>
<ds:datastoreItem xmlns:ds="http://schemas.openxmlformats.org/officeDocument/2006/customXml" ds:itemID="{F2132A57-9482-463F-9F69-0AC02890F1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561188-7195-458C-9AAC-2C9F8B2E7C52}">
  <ds:schemaRefs>
    <ds:schemaRef ds:uri="http://schemas.microsoft.com/office/2006/documentManagement/types"/>
    <ds:schemaRef ds:uri="http://purl.org/dc/terms/"/>
    <ds:schemaRef ds:uri="47a28104-336f-447d-946e-e305ac2bcd47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34354c1b-6b8c-435b-ad50-990538c1955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307</Words>
  <Application>Microsoft Office PowerPoint</Application>
  <PresentationFormat>Breedbeeld</PresentationFormat>
  <Paragraphs>35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Thomas Noordeloos</cp:lastModifiedBy>
  <cp:revision>21</cp:revision>
  <dcterms:created xsi:type="dcterms:W3CDTF">2014-08-31T15:58:02Z</dcterms:created>
  <dcterms:modified xsi:type="dcterms:W3CDTF">2022-03-15T08:58:35Z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_ExtendedDescription">
    <vt:lpwstr/>
  </property>
  <property fmtid="{D5CDD505-2E9C-101B-9397-08002B2CF9AE}" pid="4" name="TriggerFlowInfo">
    <vt:lpwstr/>
  </property>
</Properties>
</file>